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3" r:id="rId3"/>
    <p:sldId id="264" r:id="rId4"/>
    <p:sldId id="257" r:id="rId5"/>
    <p:sldId id="258" r:id="rId6"/>
    <p:sldId id="259" r:id="rId7"/>
    <p:sldId id="260" r:id="rId8"/>
    <p:sldId id="261" r:id="rId9"/>
    <p:sldId id="262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0335" y="685799"/>
            <a:ext cx="8001000" cy="2971801"/>
          </a:xfrm>
        </p:spPr>
        <p:txBody>
          <a:bodyPr>
            <a:normAutofit/>
          </a:bodyPr>
          <a:lstStyle/>
          <a:p>
            <a:pPr algn="ctr"/>
            <a:r>
              <a:rPr lang="en-GB" sz="6600" b="1" u="sng" dirty="0" smtClean="0"/>
              <a:t>Revision Clocks</a:t>
            </a:r>
            <a:endParaRPr lang="en-GB" sz="6600" b="1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8557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4212" y="685800"/>
            <a:ext cx="10079581" cy="1417320"/>
          </a:xfrm>
        </p:spPr>
        <p:txBody>
          <a:bodyPr>
            <a:normAutofit/>
          </a:bodyPr>
          <a:lstStyle/>
          <a:p>
            <a:r>
              <a:rPr lang="en-GB" sz="3600" b="1" u="sng" dirty="0" smtClean="0"/>
              <a:t>What you need to do…</a:t>
            </a:r>
            <a:endParaRPr lang="en-GB" sz="3600" b="1" u="sng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84212" y="2299062"/>
            <a:ext cx="8535988" cy="3278777"/>
          </a:xfrm>
        </p:spPr>
        <p:txBody>
          <a:bodyPr>
            <a:normAutofit fontScale="92500" lnSpcReduction="20000"/>
          </a:bodyPr>
          <a:lstStyle/>
          <a:p>
            <a:r>
              <a:rPr lang="en-GB" sz="2800" b="1" dirty="0" smtClean="0">
                <a:solidFill>
                  <a:schemeClr val="tx1"/>
                </a:solidFill>
              </a:rPr>
              <a:t>Think about how you will break your ONE topic up into 8 sections.</a:t>
            </a:r>
          </a:p>
          <a:p>
            <a:endParaRPr lang="en-GB" sz="2800" b="1" dirty="0">
              <a:solidFill>
                <a:schemeClr val="tx1"/>
              </a:solidFill>
            </a:endParaRPr>
          </a:p>
          <a:p>
            <a:r>
              <a:rPr lang="en-GB" sz="2800" b="1" dirty="0" smtClean="0">
                <a:solidFill>
                  <a:schemeClr val="tx1"/>
                </a:solidFill>
              </a:rPr>
              <a:t>This will involve combining some of the sections in a way that makes sense e.g. </a:t>
            </a:r>
          </a:p>
          <a:p>
            <a:endParaRPr lang="en-GB" sz="2800" b="1" dirty="0">
              <a:solidFill>
                <a:schemeClr val="tx1"/>
              </a:solidFill>
            </a:endParaRPr>
          </a:p>
          <a:p>
            <a:r>
              <a:rPr lang="en-GB" sz="2800" b="1" i="1" dirty="0" smtClean="0">
                <a:solidFill>
                  <a:schemeClr val="tx1"/>
                </a:solidFill>
              </a:rPr>
              <a:t>‘What is biodiversity and why is it important?’ could be merged with ‘How can biodiversity be maintained?’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19258" y="317242"/>
            <a:ext cx="4754880" cy="107721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/>
              <a:t>Write the headings into each section of your clock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351719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600" y="685800"/>
            <a:ext cx="9776876" cy="5514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5140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b="1" dirty="0" smtClean="0">
                <a:solidFill>
                  <a:schemeClr val="accent1">
                    <a:lumMod val="25000"/>
                    <a:lumOff val="75000"/>
                  </a:schemeClr>
                </a:solidFill>
              </a:rPr>
              <a:t>1- 5 Minutes</a:t>
            </a:r>
            <a:endParaRPr lang="en-GB" sz="4800" b="1" dirty="0">
              <a:solidFill>
                <a:schemeClr val="accent1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800" b="1" dirty="0" smtClean="0">
                <a:solidFill>
                  <a:schemeClr val="tx1"/>
                </a:solidFill>
              </a:rPr>
              <a:t>ANYTHING GOES! </a:t>
            </a:r>
          </a:p>
          <a:p>
            <a:pPr marL="0" indent="0">
              <a:buNone/>
            </a:pPr>
            <a:endParaRPr lang="en-GB" sz="4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GB" sz="4800" b="1" i="1" dirty="0" smtClean="0">
                <a:solidFill>
                  <a:schemeClr val="tx1"/>
                </a:solidFill>
              </a:rPr>
              <a:t>Pictures, words, sentences, bullet points… </a:t>
            </a:r>
            <a:endParaRPr lang="en-GB" sz="4400" b="1" i="1" dirty="0">
              <a:solidFill>
                <a:schemeClr val="tx1"/>
              </a:solidFill>
            </a:endParaRPr>
          </a:p>
        </p:txBody>
      </p:sp>
      <p:pic>
        <p:nvPicPr>
          <p:cNvPr id="4" name="MS900074799[1]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0362232" y="1602735"/>
            <a:ext cx="244475" cy="244475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9426128" y="810647"/>
            <a:ext cx="2052228" cy="2052228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Oval 5"/>
          <p:cNvSpPr/>
          <p:nvPr/>
        </p:nvSpPr>
        <p:spPr>
          <a:xfrm>
            <a:off x="9426128" y="810647"/>
            <a:ext cx="2052228" cy="205222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692258" y="306591"/>
            <a:ext cx="1519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 smtClean="0"/>
              <a:t>5 minutes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750996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3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1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b="1" dirty="0" smtClean="0">
                <a:solidFill>
                  <a:schemeClr val="accent1">
                    <a:lumMod val="25000"/>
                    <a:lumOff val="75000"/>
                  </a:schemeClr>
                </a:solidFill>
              </a:rPr>
              <a:t>6-10 Minutes</a:t>
            </a:r>
            <a:endParaRPr lang="en-GB" sz="4800" b="1" dirty="0">
              <a:solidFill>
                <a:schemeClr val="accent1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800" b="1" dirty="0" smtClean="0">
                <a:solidFill>
                  <a:schemeClr val="tx1"/>
                </a:solidFill>
              </a:rPr>
              <a:t>MAXIMUM 10 WORDS</a:t>
            </a:r>
          </a:p>
          <a:p>
            <a:pPr marL="0" indent="0">
              <a:buNone/>
            </a:pPr>
            <a:endParaRPr lang="en-GB" sz="4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GB" sz="4800" b="1" i="1" dirty="0" smtClean="0">
                <a:solidFill>
                  <a:schemeClr val="tx1"/>
                </a:solidFill>
              </a:rPr>
              <a:t>Try pictures, symbols and colour.</a:t>
            </a:r>
            <a:endParaRPr lang="en-GB" sz="4400" b="1" i="1" dirty="0">
              <a:solidFill>
                <a:schemeClr val="tx1"/>
              </a:solidFill>
            </a:endParaRPr>
          </a:p>
        </p:txBody>
      </p:sp>
      <p:pic>
        <p:nvPicPr>
          <p:cNvPr id="4" name="MS900074799[1]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0362232" y="1602735"/>
            <a:ext cx="244475" cy="244475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9426128" y="810647"/>
            <a:ext cx="2052228" cy="2052228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Oval 5"/>
          <p:cNvSpPr/>
          <p:nvPr/>
        </p:nvSpPr>
        <p:spPr>
          <a:xfrm>
            <a:off x="9426128" y="810647"/>
            <a:ext cx="2052228" cy="205222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692258" y="306591"/>
            <a:ext cx="1519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 smtClean="0"/>
              <a:t>5 minutes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92285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3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1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b="1" dirty="0" smtClean="0">
                <a:solidFill>
                  <a:schemeClr val="accent1">
                    <a:lumMod val="25000"/>
                    <a:lumOff val="75000"/>
                  </a:schemeClr>
                </a:solidFill>
              </a:rPr>
              <a:t>11-15 Minutes</a:t>
            </a:r>
            <a:endParaRPr lang="en-GB" sz="4800" b="1" dirty="0">
              <a:solidFill>
                <a:schemeClr val="accent1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sz="4800" b="1" dirty="0" smtClean="0">
                <a:solidFill>
                  <a:schemeClr val="tx1"/>
                </a:solidFill>
              </a:rPr>
              <a:t>MAXIMUM 5 WORDS</a:t>
            </a:r>
          </a:p>
          <a:p>
            <a:pPr marL="0" indent="0">
              <a:buNone/>
            </a:pPr>
            <a:endParaRPr lang="en-GB" sz="4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GB" sz="4800" b="1" i="1" dirty="0" smtClean="0">
                <a:solidFill>
                  <a:schemeClr val="tx1"/>
                </a:solidFill>
              </a:rPr>
              <a:t>Think more creatively about your use of pictures, symbols and colour.</a:t>
            </a:r>
            <a:endParaRPr lang="en-GB" sz="4400" b="1" i="1" dirty="0">
              <a:solidFill>
                <a:schemeClr val="tx1"/>
              </a:solidFill>
            </a:endParaRPr>
          </a:p>
        </p:txBody>
      </p:sp>
      <p:pic>
        <p:nvPicPr>
          <p:cNvPr id="4" name="MS900074799[1]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0362232" y="1602735"/>
            <a:ext cx="244475" cy="244475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9426128" y="810647"/>
            <a:ext cx="2052228" cy="2052228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Oval 5"/>
          <p:cNvSpPr/>
          <p:nvPr/>
        </p:nvSpPr>
        <p:spPr>
          <a:xfrm>
            <a:off x="9426128" y="810647"/>
            <a:ext cx="2052228" cy="205222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692258" y="306591"/>
            <a:ext cx="1519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 smtClean="0"/>
              <a:t>5 minutes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00982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3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1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b="1" dirty="0" smtClean="0">
                <a:solidFill>
                  <a:schemeClr val="accent1">
                    <a:lumMod val="25000"/>
                    <a:lumOff val="75000"/>
                  </a:schemeClr>
                </a:solidFill>
              </a:rPr>
              <a:t>16-20 Minutes</a:t>
            </a:r>
            <a:endParaRPr lang="en-GB" sz="4800" b="1" dirty="0">
              <a:solidFill>
                <a:schemeClr val="accent1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800" b="1" dirty="0" smtClean="0">
                <a:solidFill>
                  <a:schemeClr val="tx1"/>
                </a:solidFill>
              </a:rPr>
              <a:t>NO WORDS</a:t>
            </a:r>
          </a:p>
          <a:p>
            <a:pPr marL="0" indent="0">
              <a:buNone/>
            </a:pPr>
            <a:endParaRPr lang="en-GB" sz="4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GB" sz="4800" b="1" i="1" dirty="0" smtClean="0">
                <a:solidFill>
                  <a:schemeClr val="tx1"/>
                </a:solidFill>
              </a:rPr>
              <a:t>Try pictures, symbols and colour.</a:t>
            </a:r>
            <a:endParaRPr lang="en-GB" sz="4400" b="1" i="1" dirty="0">
              <a:solidFill>
                <a:schemeClr val="tx1"/>
              </a:solidFill>
            </a:endParaRPr>
          </a:p>
        </p:txBody>
      </p:sp>
      <p:pic>
        <p:nvPicPr>
          <p:cNvPr id="4" name="MS900074799[1]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0362232" y="1602735"/>
            <a:ext cx="244475" cy="244475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9426128" y="810647"/>
            <a:ext cx="2052228" cy="2052228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Oval 5"/>
          <p:cNvSpPr/>
          <p:nvPr/>
        </p:nvSpPr>
        <p:spPr>
          <a:xfrm>
            <a:off x="9426128" y="810647"/>
            <a:ext cx="2052228" cy="205222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692258" y="306591"/>
            <a:ext cx="1519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 smtClean="0"/>
              <a:t>5 minutes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280920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3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1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b="1" dirty="0" smtClean="0">
                <a:solidFill>
                  <a:schemeClr val="accent1">
                    <a:lumMod val="25000"/>
                    <a:lumOff val="75000"/>
                  </a:schemeClr>
                </a:solidFill>
              </a:rPr>
              <a:t>21-25 Minutes</a:t>
            </a:r>
            <a:endParaRPr lang="en-GB" sz="4800" b="1" dirty="0">
              <a:solidFill>
                <a:schemeClr val="accent1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4800" b="1" dirty="0" smtClean="0">
                <a:solidFill>
                  <a:schemeClr val="tx1"/>
                </a:solidFill>
              </a:rPr>
              <a:t>ANYTHING GOES!</a:t>
            </a:r>
          </a:p>
          <a:p>
            <a:pPr marL="0" indent="0">
              <a:buNone/>
            </a:pPr>
            <a:endParaRPr lang="en-GB" sz="4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GB" sz="4800" b="1" i="1" dirty="0" smtClean="0">
                <a:solidFill>
                  <a:schemeClr val="tx1"/>
                </a:solidFill>
              </a:rPr>
              <a:t>Try pictures, symbols, colour, p</a:t>
            </a:r>
            <a:r>
              <a:rPr lang="en-GB" sz="4400" b="1" i="1" dirty="0" smtClean="0">
                <a:solidFill>
                  <a:schemeClr val="tx1"/>
                </a:solidFill>
              </a:rPr>
              <a:t>ictures, </a:t>
            </a:r>
            <a:r>
              <a:rPr lang="en-GB" sz="4400" b="1" i="1" dirty="0">
                <a:solidFill>
                  <a:schemeClr val="tx1"/>
                </a:solidFill>
              </a:rPr>
              <a:t>words, sentences, bullet points… </a:t>
            </a:r>
            <a:endParaRPr lang="en-GB" sz="4000" b="1" i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GB" sz="4400" b="1" i="1" dirty="0">
              <a:solidFill>
                <a:schemeClr val="tx1"/>
              </a:solidFill>
            </a:endParaRPr>
          </a:p>
        </p:txBody>
      </p:sp>
      <p:pic>
        <p:nvPicPr>
          <p:cNvPr id="4" name="MS900074799[1]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0362232" y="1602735"/>
            <a:ext cx="244475" cy="244475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9426128" y="810647"/>
            <a:ext cx="2052228" cy="2052228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Oval 5"/>
          <p:cNvSpPr/>
          <p:nvPr/>
        </p:nvSpPr>
        <p:spPr>
          <a:xfrm>
            <a:off x="9426128" y="810647"/>
            <a:ext cx="2052228" cy="205222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692258" y="306591"/>
            <a:ext cx="1519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 smtClean="0"/>
              <a:t>5 minutes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305530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3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1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b="1" dirty="0" smtClean="0">
                <a:solidFill>
                  <a:schemeClr val="accent1">
                    <a:lumMod val="25000"/>
                    <a:lumOff val="75000"/>
                  </a:schemeClr>
                </a:solidFill>
              </a:rPr>
              <a:t>26-30 Minutes</a:t>
            </a:r>
            <a:endParaRPr lang="en-GB" sz="4800" b="1" dirty="0">
              <a:solidFill>
                <a:schemeClr val="accent1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4800" b="1" dirty="0" smtClean="0">
                <a:solidFill>
                  <a:schemeClr val="tx1"/>
                </a:solidFill>
              </a:rPr>
              <a:t>ANYTHING GOES!</a:t>
            </a:r>
          </a:p>
          <a:p>
            <a:pPr marL="0" indent="0">
              <a:buNone/>
            </a:pPr>
            <a:endParaRPr lang="en-GB" sz="4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GB" sz="4800" b="1" i="1" dirty="0" smtClean="0">
                <a:solidFill>
                  <a:schemeClr val="tx1"/>
                </a:solidFill>
              </a:rPr>
              <a:t>Try pictures, symbols, colour, p</a:t>
            </a:r>
            <a:r>
              <a:rPr lang="en-GB" sz="4400" b="1" i="1" dirty="0" smtClean="0">
                <a:solidFill>
                  <a:schemeClr val="tx1"/>
                </a:solidFill>
              </a:rPr>
              <a:t>ictures, </a:t>
            </a:r>
            <a:r>
              <a:rPr lang="en-GB" sz="4400" b="1" i="1" dirty="0">
                <a:solidFill>
                  <a:schemeClr val="tx1"/>
                </a:solidFill>
              </a:rPr>
              <a:t>words, sentences, bullet points… </a:t>
            </a:r>
            <a:endParaRPr lang="en-GB" sz="4000" b="1" i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GB" sz="4400" b="1" i="1" dirty="0">
              <a:solidFill>
                <a:schemeClr val="tx1"/>
              </a:solidFill>
            </a:endParaRPr>
          </a:p>
        </p:txBody>
      </p:sp>
      <p:pic>
        <p:nvPicPr>
          <p:cNvPr id="4" name="MS900074799[1]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0362232" y="1602735"/>
            <a:ext cx="244475" cy="244475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9426128" y="810647"/>
            <a:ext cx="2052228" cy="2052228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Oval 5"/>
          <p:cNvSpPr/>
          <p:nvPr/>
        </p:nvSpPr>
        <p:spPr>
          <a:xfrm>
            <a:off x="9426128" y="810647"/>
            <a:ext cx="2052228" cy="205222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692258" y="306591"/>
            <a:ext cx="1519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 smtClean="0"/>
              <a:t>5 minutes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701010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3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1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9759155-7935-4C61-A06C-C04380D1B16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14</TotalTime>
  <Words>178</Words>
  <Application>Microsoft Office PowerPoint</Application>
  <PresentationFormat>Widescreen</PresentationFormat>
  <Paragraphs>38</Paragraphs>
  <Slides>9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Calibri</vt:lpstr>
      <vt:lpstr>Wingdings 3</vt:lpstr>
      <vt:lpstr>Slice</vt:lpstr>
      <vt:lpstr>Revision Clocks</vt:lpstr>
      <vt:lpstr>What you need to do…</vt:lpstr>
      <vt:lpstr>PowerPoint Presentation</vt:lpstr>
      <vt:lpstr>1- 5 Minutes</vt:lpstr>
      <vt:lpstr>6-10 Minutes</vt:lpstr>
      <vt:lpstr>11-15 Minutes</vt:lpstr>
      <vt:lpstr>16-20 Minutes</vt:lpstr>
      <vt:lpstr>21-25 Minutes</vt:lpstr>
      <vt:lpstr>26-30 Minutes</vt:lpstr>
    </vt:vector>
  </TitlesOfParts>
  <Company>The Knights Templar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Revision Clocks</dc:title>
  <dc:creator>Michelle Staines</dc:creator>
  <cp:lastModifiedBy>Sara Levesley</cp:lastModifiedBy>
  <cp:revision>2</cp:revision>
  <dcterms:created xsi:type="dcterms:W3CDTF">2018-04-03T11:38:16Z</dcterms:created>
  <dcterms:modified xsi:type="dcterms:W3CDTF">2018-04-25T16:48:33Z</dcterms:modified>
</cp:coreProperties>
</file>