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4" r:id="rId4"/>
    <p:sldId id="257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3" r:id="rId13"/>
    <p:sldId id="272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FF00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0335" y="685799"/>
            <a:ext cx="8001000" cy="2971801"/>
          </a:xfrm>
        </p:spPr>
        <p:txBody>
          <a:bodyPr>
            <a:normAutofit/>
          </a:bodyPr>
          <a:lstStyle/>
          <a:p>
            <a:pPr algn="ctr"/>
            <a:r>
              <a:rPr lang="en-GB" sz="6600" b="1" u="sng" dirty="0" smtClean="0"/>
              <a:t>Revision Clocks</a:t>
            </a:r>
            <a:endParaRPr lang="en-GB" sz="66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55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/>
    </mc:Choice>
    <mc:Fallback xmlns="">
      <p:transition advClick="0" advTm="30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4212" y="685800"/>
            <a:ext cx="10079581" cy="1417320"/>
          </a:xfrm>
        </p:spPr>
        <p:txBody>
          <a:bodyPr>
            <a:normAutofit/>
          </a:bodyPr>
          <a:lstStyle/>
          <a:p>
            <a:r>
              <a:rPr lang="en-GB" sz="3600" b="1" u="sng" dirty="0" smtClean="0"/>
              <a:t>What you need to do…</a:t>
            </a:r>
            <a:endParaRPr lang="en-GB" sz="3600" b="1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4212" y="2299062"/>
            <a:ext cx="8535988" cy="3278777"/>
          </a:xfrm>
        </p:spPr>
        <p:txBody>
          <a:bodyPr>
            <a:normAutofit fontScale="92500" lnSpcReduction="20000"/>
          </a:bodyPr>
          <a:lstStyle/>
          <a:p>
            <a:r>
              <a:rPr lang="en-GB" sz="2800" b="1" dirty="0" smtClean="0">
                <a:solidFill>
                  <a:schemeClr val="tx1"/>
                </a:solidFill>
              </a:rPr>
              <a:t>Think about how you will break your ONE topic up into 8 sections.</a:t>
            </a:r>
          </a:p>
          <a:p>
            <a:endParaRPr lang="en-GB" sz="2800" b="1" dirty="0">
              <a:solidFill>
                <a:schemeClr val="tx1"/>
              </a:solidFill>
            </a:endParaRPr>
          </a:p>
          <a:p>
            <a:r>
              <a:rPr lang="en-GB" sz="2800" b="1" dirty="0" smtClean="0">
                <a:solidFill>
                  <a:schemeClr val="tx1"/>
                </a:solidFill>
              </a:rPr>
              <a:t>This will involve combining some of the sections in a way that makes sense e.g. </a:t>
            </a:r>
          </a:p>
          <a:p>
            <a:endParaRPr lang="en-GB" sz="2800" b="1" dirty="0">
              <a:solidFill>
                <a:schemeClr val="tx1"/>
              </a:solidFill>
            </a:endParaRPr>
          </a:p>
          <a:p>
            <a:r>
              <a:rPr lang="en-GB" sz="2800" b="1" i="1" dirty="0" smtClean="0">
                <a:solidFill>
                  <a:schemeClr val="tx1"/>
                </a:solidFill>
              </a:rPr>
              <a:t>‘What is biodiversity and why is it important?’ could be merged with ‘How can biodiversity be maintained?’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9258" y="317242"/>
            <a:ext cx="4754880" cy="107721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Write the headings into each section of your clock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351719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/>
    </mc:Choice>
    <mc:Fallback xmlns="">
      <p:transition advClick="0" advTm="30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600" y="685800"/>
            <a:ext cx="9776876" cy="551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14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/>
    </mc:Choice>
    <mc:Fallback xmlns="">
      <p:transition advClick="0" advTm="30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tx1"/>
                </a:solidFill>
              </a:rPr>
              <a:t>Section 1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99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tx1"/>
                </a:solidFill>
              </a:rPr>
              <a:t>Section 2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26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bg1"/>
                </a:solidFill>
              </a:rPr>
              <a:t>Section 3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bg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57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tx1"/>
                </a:solidFill>
              </a:rPr>
              <a:t>Section 4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69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tx1"/>
                </a:solidFill>
              </a:rPr>
              <a:t>Section 5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7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tx1"/>
                </a:solidFill>
              </a:rPr>
              <a:t>Section 6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45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tx1"/>
                </a:solidFill>
              </a:rPr>
              <a:t>Section 7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55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tx1"/>
                </a:solidFill>
              </a:rPr>
              <a:t>Section 8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18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tx1"/>
                </a:solidFill>
              </a:rPr>
              <a:t>Section 9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24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tx1"/>
                </a:solidFill>
              </a:rPr>
              <a:t>Section 10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62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tx1"/>
                </a:solidFill>
              </a:rPr>
              <a:t>Section 11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97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4738" y="1247503"/>
            <a:ext cx="8534400" cy="361526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6000" b="1" u="sng" dirty="0" smtClean="0">
                <a:solidFill>
                  <a:schemeClr val="tx1"/>
                </a:solidFill>
              </a:rPr>
              <a:t>Section 12</a:t>
            </a:r>
          </a:p>
          <a:p>
            <a:pPr marL="0" indent="0" algn="ctr">
              <a:buNone/>
            </a:pPr>
            <a:endParaRPr lang="en-GB" sz="6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6000" b="1" i="1" dirty="0" smtClean="0">
                <a:solidFill>
                  <a:schemeClr val="tx1"/>
                </a:solidFill>
              </a:rPr>
              <a:t>Pictures, words, sentences, bullet points… </a:t>
            </a:r>
            <a:endParaRPr lang="en-GB" sz="54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5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300000">
        <p:cut/>
      </p:transition>
    </mc:Choice>
    <mc:Fallback xmlns="">
      <p:transition advClick="0" advTm="30000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28</TotalTime>
  <Words>200</Words>
  <Application>Microsoft Office PowerPoint</Application>
  <PresentationFormat>Widescreen</PresentationFormat>
  <Paragraphs>44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Wingdings 3</vt:lpstr>
      <vt:lpstr>Slice</vt:lpstr>
      <vt:lpstr>Revision Clocks</vt:lpstr>
      <vt:lpstr>What you need to do…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Knights Templar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Clocks</dc:title>
  <dc:creator>Michelle Staines</dc:creator>
  <cp:lastModifiedBy>Sara Levesley</cp:lastModifiedBy>
  <cp:revision>5</cp:revision>
  <dcterms:created xsi:type="dcterms:W3CDTF">2018-04-03T11:38:16Z</dcterms:created>
  <dcterms:modified xsi:type="dcterms:W3CDTF">2018-04-25T16:48:13Z</dcterms:modified>
</cp:coreProperties>
</file>