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3"/>
  </p:notesMasterIdLst>
  <p:handoutMasterIdLst>
    <p:handoutMasterId r:id="rId4"/>
  </p:handoutMasterIdLst>
  <p:sldIdLst>
    <p:sldId id="267" r:id="rId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31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1" autoAdjust="0"/>
    <p:restoredTop sz="94343" autoAdjust="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A2E3B6-6793-49EA-A315-7C57CEDF6F36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710141-63ED-4C0F-B224-DD49FD2FE1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221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BA256-1F4D-4F92-AFC4-6BF95D88E376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EEFE29-9D5B-4D31-A984-B45DDB56C3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461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86B20D5-76C0-4997-92FB-C0CAF33347EF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94DD187-E7DE-4F7D-97A0-7A85A9B6790F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98098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20D5-76C0-4997-92FB-C0CAF33347EF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DD187-E7DE-4F7D-97A0-7A85A9B67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964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86B20D5-76C0-4997-92FB-C0CAF33347EF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94DD187-E7DE-4F7D-97A0-7A85A9B6790F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912819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20D5-76C0-4997-92FB-C0CAF33347EF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DD187-E7DE-4F7D-97A0-7A85A9B67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40433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20D5-76C0-4997-92FB-C0CAF33347EF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DD187-E7DE-4F7D-97A0-7A85A9B67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81793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20D5-76C0-4997-92FB-C0CAF33347EF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DD187-E7DE-4F7D-97A0-7A85A9B67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990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20D5-76C0-4997-92FB-C0CAF33347EF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DD187-E7DE-4F7D-97A0-7A85A9B67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392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86B20D5-76C0-4997-92FB-C0CAF33347EF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F94DD187-E7DE-4F7D-97A0-7A85A9B6790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7955754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86B20D5-76C0-4997-92FB-C0CAF33347EF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F94DD187-E7DE-4F7D-97A0-7A85A9B67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191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20D5-76C0-4997-92FB-C0CAF33347EF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DD187-E7DE-4F7D-97A0-7A85A9B67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20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20D5-76C0-4997-92FB-C0CAF33347EF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DD187-E7DE-4F7D-97A0-7A85A9B679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73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B20D5-76C0-4997-92FB-C0CAF33347EF}" type="datetimeFigureOut">
              <a:rPr lang="en-GB" smtClean="0"/>
              <a:t>25/04/2018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94DD187-E7DE-4F7D-97A0-7A85A9B6790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70402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9626" y="257473"/>
            <a:ext cx="10982424" cy="628051"/>
          </a:xfrm>
        </p:spPr>
        <p:txBody>
          <a:bodyPr>
            <a:noAutofit/>
          </a:bodyPr>
          <a:lstStyle/>
          <a:p>
            <a:r>
              <a:rPr lang="en-GB" sz="3200" dirty="0" smtClean="0"/>
              <a:t>10 Active revision activities if you can’t think of any…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2664" y="818146"/>
            <a:ext cx="10496349" cy="5707781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b="1" u="sng" dirty="0" smtClean="0">
                <a:solidFill>
                  <a:schemeClr val="tx1"/>
                </a:solidFill>
              </a:rPr>
              <a:t>Exam papers:</a:t>
            </a:r>
            <a:r>
              <a:rPr lang="en-GB" dirty="0" smtClean="0">
                <a:solidFill>
                  <a:schemeClr val="tx1"/>
                </a:solidFill>
              </a:rPr>
              <a:t> Do </a:t>
            </a:r>
            <a:r>
              <a:rPr lang="en-GB" dirty="0">
                <a:solidFill>
                  <a:schemeClr val="tx1"/>
                </a:solidFill>
              </a:rPr>
              <a:t>one of the past exam questions your teacher has given you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u="sng" dirty="0" smtClean="0">
                <a:solidFill>
                  <a:schemeClr val="tx1"/>
                </a:solidFill>
              </a:rPr>
              <a:t>Make some flash cards: </a:t>
            </a:r>
            <a:r>
              <a:rPr lang="en-GB" dirty="0" smtClean="0">
                <a:solidFill>
                  <a:schemeClr val="tx1"/>
                </a:solidFill>
              </a:rPr>
              <a:t>Test yourself on them 10 minutes before the end of the lesson</a:t>
            </a:r>
            <a:endParaRPr lang="en-GB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b="1" u="sng" dirty="0" smtClean="0">
                <a:solidFill>
                  <a:schemeClr val="tx1"/>
                </a:solidFill>
              </a:rPr>
              <a:t>Colour In:</a:t>
            </a:r>
            <a:r>
              <a:rPr lang="en-GB" dirty="0" smtClean="0">
                <a:solidFill>
                  <a:schemeClr val="tx1"/>
                </a:solidFill>
              </a:rPr>
              <a:t> Use colour to create </a:t>
            </a:r>
            <a:r>
              <a:rPr lang="en-GB" dirty="0" smtClean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GB" dirty="0" smtClean="0">
                <a:solidFill>
                  <a:schemeClr val="tx1"/>
                </a:solidFill>
              </a:rPr>
              <a:t> Pictures </a:t>
            </a:r>
            <a:r>
              <a:rPr lang="en-GB" dirty="0" smtClean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GB" dirty="0" smtClean="0">
                <a:solidFill>
                  <a:schemeClr val="tx1"/>
                </a:solidFill>
              </a:rPr>
              <a:t>Spider Diagrams </a:t>
            </a:r>
            <a:r>
              <a:rPr lang="en-GB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Mind Maps of topics</a:t>
            </a:r>
            <a:endParaRPr lang="en-GB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b="1" u="sng" dirty="0" smtClean="0">
                <a:solidFill>
                  <a:schemeClr val="tx1"/>
                </a:solidFill>
              </a:rPr>
              <a:t>Use a Revision Guide:</a:t>
            </a:r>
            <a:r>
              <a:rPr lang="en-GB" dirty="0" smtClean="0">
                <a:solidFill>
                  <a:schemeClr val="tx1"/>
                </a:solidFill>
              </a:rPr>
              <a:t> Choose a page/topic: Summarise it in 15 minutes</a:t>
            </a:r>
            <a:endParaRPr lang="en-GB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b="1" u="sng" dirty="0" smtClean="0">
                <a:solidFill>
                  <a:schemeClr val="tx1"/>
                </a:solidFill>
              </a:rPr>
              <a:t>Posters:</a:t>
            </a:r>
            <a:r>
              <a:rPr lang="en-GB" dirty="0" smtClean="0">
                <a:solidFill>
                  <a:schemeClr val="tx1"/>
                </a:solidFill>
              </a:rPr>
              <a:t> Make a poster about a chosen topic (don’t go for what you know)</a:t>
            </a:r>
            <a:endParaRPr lang="en-GB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b="1" u="sng" dirty="0" smtClean="0">
                <a:solidFill>
                  <a:schemeClr val="tx1"/>
                </a:solidFill>
              </a:rPr>
              <a:t>Copying: </a:t>
            </a:r>
            <a:r>
              <a:rPr lang="en-GB" dirty="0" smtClean="0">
                <a:solidFill>
                  <a:schemeClr val="tx1"/>
                </a:solidFill>
              </a:rPr>
              <a:t>Write out your </a:t>
            </a:r>
            <a:r>
              <a:rPr lang="en-GB" dirty="0">
                <a:solidFill>
                  <a:schemeClr val="tx1"/>
                </a:solidFill>
              </a:rPr>
              <a:t>notes AGAIN and </a:t>
            </a:r>
            <a:r>
              <a:rPr lang="en-GB" dirty="0" smtClean="0">
                <a:solidFill>
                  <a:schemeClr val="tx1"/>
                </a:solidFill>
              </a:rPr>
              <a:t>AGAIN and </a:t>
            </a:r>
            <a:r>
              <a:rPr lang="en-GB" dirty="0">
                <a:solidFill>
                  <a:schemeClr val="tx1"/>
                </a:solidFill>
              </a:rPr>
              <a:t>AGAIN and AGAIN</a:t>
            </a:r>
            <a:endParaRPr lang="en-GB" dirty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b="1" u="sng" dirty="0" smtClean="0">
                <a:solidFill>
                  <a:schemeClr val="tx1"/>
                </a:solidFill>
              </a:rPr>
              <a:t>Buddy Testing</a:t>
            </a:r>
            <a:r>
              <a:rPr lang="en-GB" dirty="0" smtClean="0">
                <a:solidFill>
                  <a:schemeClr val="tx1"/>
                </a:solidFill>
              </a:rPr>
              <a:t> Write 10 questions about a topic. Swap them with a friend</a:t>
            </a:r>
            <a:endParaRPr lang="en-GB" dirty="0" smtClean="0">
              <a:solidFill>
                <a:schemeClr val="tx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b="1" u="sng" dirty="0" smtClean="0">
                <a:solidFill>
                  <a:schemeClr val="tx1"/>
                </a:solidFill>
              </a:rPr>
              <a:t>Keywords </a:t>
            </a:r>
            <a:r>
              <a:rPr lang="en-GB" b="1" u="sng" dirty="0" smtClean="0">
                <a:solidFill>
                  <a:schemeClr val="tx1"/>
                </a:solidFill>
              </a:rPr>
              <a:t>and </a:t>
            </a:r>
            <a:r>
              <a:rPr lang="en-GB" b="1" u="sng" dirty="0" smtClean="0">
                <a:solidFill>
                  <a:schemeClr val="tx1"/>
                </a:solidFill>
              </a:rPr>
              <a:t>definitions:</a:t>
            </a:r>
            <a:r>
              <a:rPr lang="en-GB" dirty="0" smtClean="0">
                <a:solidFill>
                  <a:schemeClr val="tx1"/>
                </a:solidFill>
              </a:rPr>
              <a:t> Make a list of keywords you should know for each subject.  Write down their definitions. Test yourself on them 5 minutes later (make some flashcards while you wait)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u="sng" dirty="0" smtClean="0">
                <a:solidFill>
                  <a:schemeClr val="tx1"/>
                </a:solidFill>
              </a:rPr>
              <a:t>Revision Clock:  </a:t>
            </a:r>
            <a:r>
              <a:rPr lang="en-GB" dirty="0" smtClean="0">
                <a:solidFill>
                  <a:schemeClr val="tx1"/>
                </a:solidFill>
              </a:rPr>
              <a:t>Ask the teacher to put up the revision clock Power Point. Stick to time and make a revision clock.</a:t>
            </a:r>
          </a:p>
          <a:p>
            <a:pPr marL="457200" indent="-457200">
              <a:buFont typeface="+mj-lt"/>
              <a:buAutoNum type="arabicPeriod"/>
            </a:pPr>
            <a:r>
              <a:rPr lang="en-GB" b="1" u="sng" dirty="0" smtClean="0">
                <a:solidFill>
                  <a:schemeClr val="tx1"/>
                </a:solidFill>
              </a:rPr>
              <a:t>Make a game: </a:t>
            </a:r>
            <a:r>
              <a:rPr lang="en-GB" dirty="0" smtClean="0">
                <a:solidFill>
                  <a:schemeClr val="tx1"/>
                </a:solidFill>
              </a:rPr>
              <a:t>Create a game – Memory; Monopoly; Snakes &amp; Ladders. Use subject knowledge to create the challenges</a:t>
            </a:r>
          </a:p>
          <a:p>
            <a:pPr marL="457200" indent="-457200">
              <a:buFont typeface="+mj-lt"/>
              <a:buAutoNum type="arabicPeriod"/>
            </a:pPr>
            <a:endParaRPr lang="en-GB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96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716</TotalTime>
  <Words>201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Gill Sans MT</vt:lpstr>
      <vt:lpstr>Impact</vt:lpstr>
      <vt:lpstr>Wingdings</vt:lpstr>
      <vt:lpstr>Badge</vt:lpstr>
      <vt:lpstr>10 Active revision activities if you can’t think of any…</vt:lpstr>
    </vt:vector>
  </TitlesOfParts>
  <Company>The Knights Templar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Sara Levesley</dc:creator>
  <cp:lastModifiedBy>Sara Levesley</cp:lastModifiedBy>
  <cp:revision>30</cp:revision>
  <cp:lastPrinted>2018-02-20T17:29:57Z</cp:lastPrinted>
  <dcterms:created xsi:type="dcterms:W3CDTF">2018-02-15T11:07:57Z</dcterms:created>
  <dcterms:modified xsi:type="dcterms:W3CDTF">2018-04-25T17:02:25Z</dcterms:modified>
</cp:coreProperties>
</file>